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AEB0"/>
    <a:srgbClr val="275662"/>
    <a:srgbClr val="77CBFB"/>
    <a:srgbClr val="00A3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 autoAdjust="0"/>
    <p:restoredTop sz="94726" autoAdjust="0"/>
  </p:normalViewPr>
  <p:slideViewPr>
    <p:cSldViewPr snapToGrid="0" snapToObjects="1">
      <p:cViewPr varScale="1">
        <p:scale>
          <a:sx n="117" d="100"/>
          <a:sy n="117" d="100"/>
        </p:scale>
        <p:origin x="600" y="168"/>
      </p:cViewPr>
      <p:guideLst>
        <p:guide orient="horz" pos="221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44483" y="1897843"/>
            <a:ext cx="8532720" cy="1470236"/>
          </a:xfrm>
        </p:spPr>
        <p:txBody>
          <a:bodyPr/>
          <a:lstStyle>
            <a:lvl1pPr algn="l">
              <a:defRPr sz="3600" b="1">
                <a:solidFill>
                  <a:srgbClr val="00A3A6"/>
                </a:solidFill>
                <a:latin typeface="Raleway Medium" charset="0"/>
                <a:cs typeface="Raleway Medium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44420" y="3195320"/>
            <a:ext cx="8532495" cy="467360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275662"/>
                </a:solidFill>
                <a:latin typeface="Raleway" charset="0"/>
                <a:cs typeface="Raleway" charset="0"/>
              </a:defRPr>
            </a:lvl1pPr>
            <a:lvl2pPr marL="456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2/26/24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‹N°›</a:t>
            </a:fld>
            <a:endParaRPr lang="en-US"/>
          </a:p>
        </p:txBody>
      </p:sp>
      <p:pic>
        <p:nvPicPr>
          <p:cNvPr id="7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94290"/>
            <a:ext cx="4076700" cy="2790825"/>
          </a:xfrm>
          <a:prstGeom prst="rect">
            <a:avLst/>
          </a:prstGeom>
        </p:spPr>
      </p:pic>
      <p:pic>
        <p:nvPicPr>
          <p:cNvPr id="8" name="Imag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308" y="2418921"/>
            <a:ext cx="314325" cy="428625"/>
          </a:xfrm>
          <a:prstGeom prst="rect">
            <a:avLst/>
          </a:prstGeom>
        </p:spPr>
      </p:pic>
      <p:pic>
        <p:nvPicPr>
          <p:cNvPr id="9" name="Image 2" descr="Une image contenant dessin, signe&#10;&#10;Description générée automatiquement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843" y="5628463"/>
            <a:ext cx="2286000" cy="8972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2/26/24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7460" y="274641"/>
            <a:ext cx="2742660" cy="5851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80" y="274641"/>
            <a:ext cx="8024820" cy="58515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2/26/24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 sz="3000" b="1">
                <a:solidFill>
                  <a:srgbClr val="1EAEB0"/>
                </a:solidFill>
                <a:latin typeface="Raleway Medium" charset="0"/>
                <a:cs typeface="Raleway Medium" charset="0"/>
              </a:defRPr>
            </a:lvl1pPr>
          </a:lstStyle>
          <a:p>
            <a:r>
              <a:rPr lang="fr-FR" altLang="en-US"/>
              <a:t>&gt; </a:t>
            </a: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AvenirNext LT Pro Cn" panose="020B0506020202020204" charset="0"/>
                <a:cs typeface="AvenirNext LT Pro Cn" panose="020B0506020202020204" charset="0"/>
              </a:defRPr>
            </a:lvl1pPr>
            <a:lvl2pPr>
              <a:defRPr sz="1800">
                <a:latin typeface="AvenirNext LT Pro Cn" panose="020B0506020202020204" charset="0"/>
                <a:cs typeface="AvenirNext LT Pro Cn" panose="020B0506020202020204" charset="0"/>
              </a:defRPr>
            </a:lvl2pPr>
            <a:lvl3pPr>
              <a:defRPr sz="1600">
                <a:latin typeface="AvenirNext LT Pro Cn" panose="020B0506020202020204" charset="0"/>
                <a:cs typeface="AvenirNext LT Pro Cn" panose="020B0506020202020204" charset="0"/>
              </a:defRPr>
            </a:lvl3pPr>
            <a:lvl4pPr>
              <a:defRPr sz="1400">
                <a:latin typeface="AvenirNext LT Pro Cn" panose="020B0506020202020204" charset="0"/>
                <a:cs typeface="AvenirNext LT Pro Cn" panose="020B0506020202020204" charset="0"/>
              </a:defRPr>
            </a:lvl4pPr>
            <a:lvl5pPr>
              <a:defRPr sz="1200">
                <a:latin typeface="AvenirNext LT Pro Cn" panose="020B0506020202020204" charset="0"/>
                <a:cs typeface="AvenirNext LT Pro Cn" panose="020B050602020202020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‹N°›</a:t>
            </a:fld>
            <a:endParaRPr lang="en-US"/>
          </a:p>
        </p:txBody>
      </p:sp>
      <p:pic>
        <p:nvPicPr>
          <p:cNvPr id="7" name="Imag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76187"/>
            <a:ext cx="2000250" cy="800100"/>
          </a:xfrm>
          <a:prstGeom prst="rect">
            <a:avLst/>
          </a:prstGeom>
        </p:spPr>
      </p:pic>
      <p:sp>
        <p:nvSpPr>
          <p:cNvPr id="8" name="ZoneTexte 14"/>
          <p:cNvSpPr txBox="1"/>
          <p:nvPr userDrawn="1"/>
        </p:nvSpPr>
        <p:spPr>
          <a:xfrm>
            <a:off x="1142999" y="6350734"/>
            <a:ext cx="671611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275662"/>
                </a:solidFill>
                <a:latin typeface="Trebuchet MS" panose="020B0603020202020204" charset="0"/>
              </a:rPr>
              <a:t>Titre de la présentation</a:t>
            </a:r>
            <a:endParaRPr lang="fr-FR" sz="1000" dirty="0">
              <a:solidFill>
                <a:srgbClr val="275662"/>
              </a:solidFill>
              <a:latin typeface="Trebuchet MS" panose="020B0603020202020204" charset="0"/>
            </a:endParaRPr>
          </a:p>
        </p:txBody>
      </p:sp>
      <p:sp>
        <p:nvSpPr>
          <p:cNvPr id="9" name="ZoneTexte 15"/>
          <p:cNvSpPr txBox="1"/>
          <p:nvPr userDrawn="1"/>
        </p:nvSpPr>
        <p:spPr>
          <a:xfrm>
            <a:off x="1142999" y="6533137"/>
            <a:ext cx="671611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solidFill>
                  <a:srgbClr val="00A3A6"/>
                </a:solidFill>
                <a:latin typeface="Arial" panose="020B0604020202020204" pitchFamily="34" charset="0"/>
              </a:rPr>
              <a:t>Date / information / nom de l’auteur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FB5D8A7-4F9D-CBAB-4F7D-1013DC6611B8}"/>
              </a:ext>
            </a:extLst>
          </p:cNvPr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rgbClr val="1EAEB0"/>
          </a:solidFill>
          <a:ln>
            <a:solidFill>
              <a:srgbClr val="1EAEB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94" y="4406948"/>
            <a:ext cx="10361160" cy="1362090"/>
          </a:xfrm>
        </p:spPr>
        <p:txBody>
          <a:bodyPr anchor="t"/>
          <a:lstStyle>
            <a:lvl1pPr algn="l">
              <a:defRPr sz="4005" b="1" cap="all">
                <a:solidFill>
                  <a:schemeClr val="bg1"/>
                </a:solidFill>
                <a:latin typeface="Raleway" panose="020B0503030101060003" pitchFamily="34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94" y="2906744"/>
            <a:ext cx="10361160" cy="150020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56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9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2/26/24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‹N°›</a:t>
            </a:fld>
            <a:endParaRPr lang="en-US"/>
          </a:p>
        </p:txBody>
      </p:sp>
      <p:pic>
        <p:nvPicPr>
          <p:cNvPr id="7" name="Image 4">
            <a:extLst>
              <a:ext uri="{FF2B5EF4-FFF2-40B4-BE49-F238E27FC236}">
                <a16:creationId xmlns:a16="http://schemas.microsoft.com/office/drawing/2014/main" id="{F3FA81BF-D5E3-2836-0B19-4C2B41F52F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94290"/>
            <a:ext cx="4076700" cy="27908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80" y="1600217"/>
            <a:ext cx="5383740" cy="45260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380" y="1600217"/>
            <a:ext cx="5383740" cy="45260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2/26/24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80" y="1535129"/>
            <a:ext cx="5385857" cy="63976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565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0965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80" y="2174898"/>
            <a:ext cx="5385857" cy="3951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148" y="1535129"/>
            <a:ext cx="5387973" cy="63976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565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0965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148" y="2174898"/>
            <a:ext cx="5387973" cy="3951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2/26/24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2/26/24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2/26/24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80" y="273053"/>
            <a:ext cx="4010294" cy="11620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795" y="273053"/>
            <a:ext cx="6814325" cy="5853176"/>
          </a:xfrm>
        </p:spPr>
        <p:txBody>
          <a:bodyPr/>
          <a:lstStyle>
            <a:lvl1pPr>
              <a:defRPr sz="3195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80" y="1435116"/>
            <a:ext cx="4010294" cy="4691114"/>
          </a:xfrm>
        </p:spPr>
        <p:txBody>
          <a:bodyPr/>
          <a:lstStyle>
            <a:lvl1pPr marL="0" indent="0">
              <a:buNone/>
              <a:defRPr sz="1400"/>
            </a:lvl1pPr>
            <a:lvl2pPr marL="456565" indent="0">
              <a:buNone/>
              <a:defRPr sz="1200"/>
            </a:lvl2pPr>
            <a:lvl3pPr marL="914400" indent="0">
              <a:buNone/>
              <a:defRPr sz="1000"/>
            </a:lvl3pPr>
            <a:lvl4pPr marL="1370965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2/26/24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247" y="4800651"/>
            <a:ext cx="7313760" cy="566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247" y="612781"/>
            <a:ext cx="7313760" cy="4114844"/>
          </a:xfrm>
        </p:spPr>
        <p:txBody>
          <a:bodyPr/>
          <a:lstStyle>
            <a:lvl1pPr marL="0" indent="0">
              <a:buNone/>
              <a:defRPr sz="3195"/>
            </a:lvl1pPr>
            <a:lvl2pPr marL="456565" indent="0">
              <a:buNone/>
              <a:defRPr sz="2800"/>
            </a:lvl2pPr>
            <a:lvl3pPr marL="914400" indent="0">
              <a:buNone/>
              <a:defRPr sz="2400"/>
            </a:lvl3pPr>
            <a:lvl4pPr marL="1370965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247" y="5367396"/>
            <a:ext cx="7313760" cy="804871"/>
          </a:xfrm>
        </p:spPr>
        <p:txBody>
          <a:bodyPr/>
          <a:lstStyle>
            <a:lvl1pPr marL="0" indent="0">
              <a:buNone/>
              <a:defRPr sz="1400"/>
            </a:lvl1pPr>
            <a:lvl2pPr marL="456565" indent="0">
              <a:buNone/>
              <a:defRPr sz="1200"/>
            </a:lvl2pPr>
            <a:lvl3pPr marL="914400" indent="0">
              <a:buNone/>
              <a:defRPr sz="1000"/>
            </a:lvl3pPr>
            <a:lvl4pPr marL="1370965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2/26/24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80" y="274641"/>
            <a:ext cx="10970640" cy="1143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80" y="1600217"/>
            <a:ext cx="10970640" cy="4526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80" y="6356419"/>
            <a:ext cx="2844240" cy="3651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2/26/24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780" y="6356419"/>
            <a:ext cx="3860040" cy="3651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880" y="6356419"/>
            <a:ext cx="2844240" cy="3651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6565" rtl="0" eaLnBrk="1" latinLnBrk="0" hangingPunct="1">
        <a:spcBef>
          <a:spcPct val="0"/>
        </a:spcBef>
        <a:buNone/>
        <a:defRPr sz="44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6565" rtl="0" eaLnBrk="1" latinLnBrk="0" hangingPunct="1">
        <a:spcBef>
          <a:spcPct val="20000"/>
        </a:spcBef>
        <a:buFont typeface="Arial" panose="020B0604020202020204"/>
        <a:buChar char="•"/>
        <a:defRPr sz="3195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6565" rtl="0" eaLnBrk="1" latinLnBrk="0" hangingPunct="1">
        <a:spcBef>
          <a:spcPct val="20000"/>
        </a:spcBef>
        <a:buFont typeface="Arial" panose="020B0604020202020204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6565" rtl="0" eaLnBrk="1" latinLnBrk="0" hangingPunct="1">
        <a:spcBef>
          <a:spcPct val="200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6565" rtl="0" eaLnBrk="1" latinLnBrk="0" hangingPunct="1">
        <a:spcBef>
          <a:spcPct val="20000"/>
        </a:spcBef>
        <a:buFont typeface="Arial" panose="020B0604020202020204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6565" rtl="0" eaLnBrk="1" latinLnBrk="0" hangingPunct="1">
        <a:spcBef>
          <a:spcPct val="20000"/>
        </a:spcBef>
        <a:buFont typeface="Arial" panose="020B0604020202020204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5235" indent="-228600" algn="l" defTabSz="456565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6565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456565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6565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5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565" algn="l" defTabSz="4565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65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5" algn="l" defTabSz="4565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65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65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65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65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65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rmarkdown.rstudio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7600" y="2454245"/>
            <a:ext cx="5834400" cy="1103483"/>
          </a:xfrm>
        </p:spPr>
        <p:txBody>
          <a:bodyPr/>
          <a:lstStyle/>
          <a:p>
            <a:pPr marL="0" lvl="0" indent="0">
              <a:buNone/>
            </a:pPr>
            <a:r>
              <a:rPr dirty="0"/>
              <a:t>Untitled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92400" y="3772228"/>
            <a:ext cx="4804800" cy="131560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br/>
            <a:br/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 algn="l">
              <a:buNone/>
            </a:pPr>
            <a:r>
              <a:rPr lang="fr-FR" sz="3000" dirty="0"/>
              <a:t>&gt; </a:t>
            </a:r>
            <a:r>
              <a:rPr sz="3000" dirty="0"/>
              <a:t>R Markdown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dirty="0">
                <a:latin typeface="AvenirNext LT Pro Cn" panose="020B0506020202020204" pitchFamily="34" charset="77"/>
              </a:rPr>
              <a:t>This is an R Markdown presentation. Markdown is a simple formatting syntax for authoring HTML, PDF, and MS Word documents. For more details on using R Markdown see </a:t>
            </a:r>
            <a:r>
              <a:rPr dirty="0">
                <a:latin typeface="AvenirNext LT Pro Cn" panose="020B0506020202020204" pitchFamily="34" charset="77"/>
                <a:hlinkClick r:id="rId2"/>
              </a:rPr>
              <a:t>http://rmarkdown.rstudio.com</a:t>
            </a:r>
            <a:r>
              <a:rPr dirty="0">
                <a:latin typeface="AvenirNext LT Pro Cn" panose="020B0506020202020204" pitchFamily="34" charset="77"/>
              </a:rPr>
              <a:t>.</a:t>
            </a:r>
          </a:p>
          <a:p>
            <a:pPr marL="0" lvl="0" indent="0">
              <a:buNone/>
            </a:pPr>
            <a:r>
              <a:rPr dirty="0">
                <a:latin typeface="AvenirNext LT Pro Cn" panose="020B0506020202020204" pitchFamily="34" charset="77"/>
              </a:rPr>
              <a:t>When you click the Knit button a document will be generated that includes both content as well as the output of any embedded R code chunks within the document.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99DB81-1E23-56BF-4BED-2DD3E0468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BE9441D-12FB-2FFE-3B3E-58F86823EE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3675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 algn="l">
              <a:buNone/>
            </a:pPr>
            <a:r>
              <a:rPr lang="fr-FR" sz="3000"/>
              <a:t>&gt; </a:t>
            </a:r>
            <a:r>
              <a:rPr sz="3000"/>
              <a:t>Slide with Bullets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sz="1800"/>
              <a:t>Bullet 1</a:t>
            </a:r>
          </a:p>
          <a:p>
            <a:pPr lvl="1"/>
            <a:r>
              <a:rPr sz="1800"/>
              <a:t>Bullet 2</a:t>
            </a:r>
          </a:p>
          <a:p>
            <a:pPr lvl="1"/>
            <a:r>
              <a:rPr sz="1800"/>
              <a:t>Bullet 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>
              <a:buNone/>
            </a:pPr>
            <a:r>
              <a:t>Slide with R 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indent="0">
              <a:buNone/>
            </a:pPr>
            <a:r>
              <a:rPr b="1">
                <a:solidFill>
                  <a:srgbClr val="007020"/>
                </a:solidFill>
                <a:latin typeface="Courier"/>
              </a:rPr>
              <a:t>summary</a:t>
            </a:r>
            <a:r>
              <a:rPr>
                <a:latin typeface="Courier"/>
              </a:rPr>
              <a:t>(cars)</a:t>
            </a:r>
          </a:p>
          <a:p>
            <a:pPr lvl="0" indent="0">
              <a:buNone/>
            </a:pPr>
            <a:r>
              <a:rPr>
                <a:latin typeface="Courier"/>
              </a:rPr>
              <a:t>##      speed           dist       
##  Min.   : 4.0   Min.   :  2.00  
##  1st Qu.:12.0   1st Qu.: 26.00  
##  Median :15.0   Median : 36.00  
##  Mean   :15.4   Mean   : 42.98  
##  3rd Qu.:19.0   3rd Qu.: 56.00  
##  Max.   :25.0   Max.   :120.00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>
              <a:buNone/>
            </a:pPr>
            <a:r>
              <a:t>Slide with Plot</a:t>
            </a:r>
          </a:p>
        </p:txBody>
      </p:sp>
      <p:pic>
        <p:nvPicPr>
          <p:cNvPr id="3" name="Picture 1" descr="test_files/figure-pptx/pressure-1.png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978400" y="2056228"/>
            <a:ext cx="4242333" cy="339386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156</Words>
  <Application>Microsoft Macintosh PowerPoint</Application>
  <PresentationFormat>Personnalisé</PresentationFormat>
  <Paragraphs>13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4" baseType="lpstr">
      <vt:lpstr>Arial</vt:lpstr>
      <vt:lpstr>AvenirNext LT Pro Cn</vt:lpstr>
      <vt:lpstr>Calibri</vt:lpstr>
      <vt:lpstr>Courier</vt:lpstr>
      <vt:lpstr>Raleway</vt:lpstr>
      <vt:lpstr>Raleway Medium</vt:lpstr>
      <vt:lpstr>Trebuchet MS</vt:lpstr>
      <vt:lpstr>Office Theme</vt:lpstr>
      <vt:lpstr>Untitled</vt:lpstr>
      <vt:lpstr>&gt; R Markdown</vt:lpstr>
      <vt:lpstr>Présentation PowerPoint</vt:lpstr>
      <vt:lpstr>&gt; Slide with Bullets</vt:lpstr>
      <vt:lpstr>Slide with R Output</vt:lpstr>
      <vt:lpstr>Slide with Plot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</dc:title>
  <dc:creator/>
  <cp:lastModifiedBy>David Carayon</cp:lastModifiedBy>
  <cp:revision>12</cp:revision>
  <dcterms:created xsi:type="dcterms:W3CDTF">2021-01-22T14:58:23Z</dcterms:created>
  <dcterms:modified xsi:type="dcterms:W3CDTF">2024-02-26T20:20:23Z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utput">
    <vt:lpwstr>powerpoint_presentation</vt:lpwstr>
  </property>
  <property fmtid="{D5CDD505-2E9C-101B-9397-08002B2CF9AE}" pid="3" name="KSOProductBuildVer">
    <vt:lpwstr>1033-11.1.0.9719</vt:lpwstr>
  </property>
</Properties>
</file>