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2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096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27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4419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37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511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870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162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783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277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379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2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B35C1-9600-48D1-BEAC-F2493DD8D46F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8167F-EE0C-404D-853D-EE8B3BD5C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82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3867" y="4391025"/>
            <a:ext cx="2638425" cy="1733550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 flipV="1">
            <a:off x="8183867" y="4391025"/>
            <a:ext cx="2638425" cy="1733551"/>
          </a:xfrm>
          <a:prstGeom prst="line">
            <a:avLst/>
          </a:prstGeom>
          <a:ln w="889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8183867" y="4391025"/>
            <a:ext cx="2638425" cy="1733550"/>
          </a:xfrm>
          <a:prstGeom prst="line">
            <a:avLst/>
          </a:prstGeom>
          <a:ln w="889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93" y="4266588"/>
            <a:ext cx="5031922" cy="2096634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345996" y="595919"/>
            <a:ext cx="5520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Quand on parle de </a:t>
            </a:r>
            <a:r>
              <a:rPr lang="fr-FR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code</a:t>
            </a:r>
            <a:r>
              <a:rPr lang="fr-FR" dirty="0" smtClean="0"/>
              <a:t>, on parle d’un  </a:t>
            </a:r>
            <a:r>
              <a:rPr lang="fr-FR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texte </a:t>
            </a:r>
            <a:endParaRPr lang="fr-FR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2479221" y="1348460"/>
            <a:ext cx="7592786" cy="2488753"/>
          </a:xfrm>
          <a:prstGeom prst="roundRect">
            <a:avLst>
              <a:gd name="adj" fmla="val 3477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fr-FR" sz="2400" b="1" dirty="0" smtClean="0"/>
              <a:t>Texte balisé</a:t>
            </a:r>
          </a:p>
          <a:p>
            <a:pPr algn="ctr"/>
            <a:endParaRPr lang="fr-FR" sz="2400" dirty="0" smtClean="0"/>
          </a:p>
          <a:p>
            <a:pPr algn="ctr"/>
            <a:r>
              <a:rPr lang="fr-FR" sz="2400" dirty="0" smtClean="0"/>
              <a:t>Latex</a:t>
            </a:r>
          </a:p>
          <a:p>
            <a:pPr algn="ctr"/>
            <a:r>
              <a:rPr lang="fr-FR" sz="2400" dirty="0" err="1" smtClean="0"/>
              <a:t>Markdown</a:t>
            </a:r>
            <a:endParaRPr lang="fr-FR" sz="2400" dirty="0" smtClean="0"/>
          </a:p>
          <a:p>
            <a:pPr algn="ctr"/>
            <a:r>
              <a:rPr lang="fr-FR" sz="2400" dirty="0" smtClean="0"/>
              <a:t>HTML</a:t>
            </a:r>
          </a:p>
          <a:p>
            <a:pPr algn="ctr"/>
            <a:r>
              <a:rPr lang="fr-FR" sz="2400" dirty="0" smtClean="0"/>
              <a:t>XML</a:t>
            </a:r>
          </a:p>
          <a:p>
            <a:pPr algn="ctr"/>
            <a:r>
              <a:rPr lang="fr-FR" sz="2400" b="1" dirty="0" smtClean="0"/>
              <a:t>Langage</a:t>
            </a:r>
          </a:p>
          <a:p>
            <a:pPr algn="ctr"/>
            <a:endParaRPr lang="fr-FR" sz="2400" dirty="0" smtClean="0"/>
          </a:p>
          <a:p>
            <a:pPr algn="ctr"/>
            <a:r>
              <a:rPr lang="fr-FR" sz="2400" dirty="0" smtClean="0"/>
              <a:t>R, Matlab</a:t>
            </a:r>
          </a:p>
          <a:p>
            <a:pPr algn="ctr"/>
            <a:r>
              <a:rPr lang="fr-FR" sz="2400" dirty="0" smtClean="0"/>
              <a:t>C, Java, </a:t>
            </a:r>
            <a:r>
              <a:rPr lang="fr-FR" sz="2400" dirty="0" err="1" smtClean="0"/>
              <a:t>js</a:t>
            </a:r>
            <a:r>
              <a:rPr lang="fr-FR" sz="2400" dirty="0" smtClean="0"/>
              <a:t>, </a:t>
            </a:r>
            <a:r>
              <a:rPr lang="fr-FR" sz="2400" dirty="0" err="1" smtClean="0"/>
              <a:t>bash</a:t>
            </a:r>
            <a:endParaRPr lang="fr-FR" sz="2400" dirty="0" smtClean="0"/>
          </a:p>
          <a:p>
            <a:pPr algn="ctr"/>
            <a:r>
              <a:rPr lang="fr-FR" sz="2400" dirty="0" smtClean="0"/>
              <a:t>C++, fortran</a:t>
            </a:r>
          </a:p>
          <a:p>
            <a:pPr algn="ctr"/>
            <a:r>
              <a:rPr lang="fr-FR" sz="2400" dirty="0" smtClean="0"/>
              <a:t>Python, PHP, Pascal… </a:t>
            </a:r>
          </a:p>
        </p:txBody>
      </p:sp>
    </p:spTree>
    <p:extLst>
      <p:ext uri="{BB962C8B-B14F-4D97-AF65-F5344CB8AC3E}">
        <p14:creationId xmlns:p14="http://schemas.microsoft.com/office/powerpoint/2010/main" val="30966342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</Words>
  <Application>Microsoft Office PowerPoint</Application>
  <PresentationFormat>Grand écran</PresentationFormat>
  <Paragraphs>13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INRA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Clastre</dc:creator>
  <cp:lastModifiedBy>Philippe Clastre</cp:lastModifiedBy>
  <cp:revision>2</cp:revision>
  <dcterms:created xsi:type="dcterms:W3CDTF">2023-01-31T08:22:54Z</dcterms:created>
  <dcterms:modified xsi:type="dcterms:W3CDTF">2023-01-31T08:27:55Z</dcterms:modified>
</cp:coreProperties>
</file>